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8288000" cx="10287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-6401" y="0"/>
            <a:ext cx="10293401" cy="4122845"/>
          </a:xfrm>
          <a:custGeom>
            <a:rect b="b" l="l" r="r" t="t"/>
            <a:pathLst>
              <a:path extrusionOk="0" h="4122845" w="10293401">
                <a:moveTo>
                  <a:pt x="0" y="0"/>
                </a:moveTo>
                <a:lnTo>
                  <a:pt x="10293401" y="0"/>
                </a:lnTo>
                <a:lnTo>
                  <a:pt x="10293401" y="4122845"/>
                </a:lnTo>
                <a:lnTo>
                  <a:pt x="0" y="41228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-260074" l="-737" r="-1431" t="0"/>
            </a:stretch>
          </a:blipFill>
          <a:ln>
            <a:noFill/>
          </a:ln>
        </p:spPr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8" name="Google Shape;58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5EFFF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13"/>
          <p:cNvGrpSpPr/>
          <p:nvPr/>
        </p:nvGrpSpPr>
        <p:grpSpPr>
          <a:xfrm>
            <a:off x="717334" y="3978184"/>
            <a:ext cx="8915934" cy="591438"/>
            <a:chOff x="0" y="-38100"/>
            <a:chExt cx="2348229" cy="155770"/>
          </a:xfrm>
        </p:grpSpPr>
        <p:sp>
          <p:nvSpPr>
            <p:cNvPr id="86" name="Google Shape;86;p13"/>
            <p:cNvSpPr/>
            <p:nvPr/>
          </p:nvSpPr>
          <p:spPr>
            <a:xfrm>
              <a:off x="0" y="0"/>
              <a:ext cx="2348229" cy="117670"/>
            </a:xfrm>
            <a:custGeom>
              <a:rect b="b" l="l" r="r" t="t"/>
              <a:pathLst>
                <a:path extrusionOk="0" h="117670" w="2348229">
                  <a:moveTo>
                    <a:pt x="0" y="0"/>
                  </a:moveTo>
                  <a:lnTo>
                    <a:pt x="2348229" y="0"/>
                  </a:lnTo>
                  <a:lnTo>
                    <a:pt x="2348229" y="117670"/>
                  </a:lnTo>
                  <a:lnTo>
                    <a:pt x="0" y="117670"/>
                  </a:lnTo>
                  <a:close/>
                </a:path>
              </a:pathLst>
            </a:custGeom>
            <a:solidFill>
              <a:srgbClr val="00307B"/>
            </a:solidFill>
            <a:ln>
              <a:noFill/>
            </a:ln>
          </p:spPr>
        </p:sp>
        <p:sp>
          <p:nvSpPr>
            <p:cNvPr id="87" name="Google Shape;87;p13"/>
            <p:cNvSpPr txBox="1"/>
            <p:nvPr/>
          </p:nvSpPr>
          <p:spPr>
            <a:xfrm>
              <a:off x="0" y="-38100"/>
              <a:ext cx="2348228" cy="15577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68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8" name="Google Shape;88;p13"/>
          <p:cNvGrpSpPr/>
          <p:nvPr/>
        </p:nvGrpSpPr>
        <p:grpSpPr>
          <a:xfrm>
            <a:off x="717334" y="4567836"/>
            <a:ext cx="8915934" cy="4070120"/>
            <a:chOff x="0" y="-38100"/>
            <a:chExt cx="2348229" cy="1071966"/>
          </a:xfrm>
        </p:grpSpPr>
        <p:sp>
          <p:nvSpPr>
            <p:cNvPr id="89" name="Google Shape;89;p13"/>
            <p:cNvSpPr/>
            <p:nvPr/>
          </p:nvSpPr>
          <p:spPr>
            <a:xfrm>
              <a:off x="0" y="0"/>
              <a:ext cx="2348229" cy="1033866"/>
            </a:xfrm>
            <a:custGeom>
              <a:rect b="b" l="l" r="r" t="t"/>
              <a:pathLst>
                <a:path extrusionOk="0" h="1033866" w="2348229">
                  <a:moveTo>
                    <a:pt x="0" y="0"/>
                  </a:moveTo>
                  <a:lnTo>
                    <a:pt x="2348229" y="0"/>
                  </a:lnTo>
                  <a:lnTo>
                    <a:pt x="2348229" y="1033866"/>
                  </a:lnTo>
                  <a:lnTo>
                    <a:pt x="0" y="103386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4467A8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90" name="Google Shape;90;p13"/>
            <p:cNvSpPr txBox="1"/>
            <p:nvPr/>
          </p:nvSpPr>
          <p:spPr>
            <a:xfrm>
              <a:off x="0" y="-38100"/>
              <a:ext cx="2348228" cy="10719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68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" name="Google Shape;91;p13"/>
          <p:cNvGrpSpPr/>
          <p:nvPr/>
        </p:nvGrpSpPr>
        <p:grpSpPr>
          <a:xfrm>
            <a:off x="722592" y="8818053"/>
            <a:ext cx="4331321" cy="617418"/>
            <a:chOff x="0" y="-38100"/>
            <a:chExt cx="1092756" cy="155770"/>
          </a:xfrm>
        </p:grpSpPr>
        <p:sp>
          <p:nvSpPr>
            <p:cNvPr id="92" name="Google Shape;92;p13"/>
            <p:cNvSpPr/>
            <p:nvPr/>
          </p:nvSpPr>
          <p:spPr>
            <a:xfrm>
              <a:off x="0" y="0"/>
              <a:ext cx="1092756" cy="117670"/>
            </a:xfrm>
            <a:custGeom>
              <a:rect b="b" l="l" r="r" t="t"/>
              <a:pathLst>
                <a:path extrusionOk="0" h="117670" w="1092756">
                  <a:moveTo>
                    <a:pt x="0" y="0"/>
                  </a:moveTo>
                  <a:lnTo>
                    <a:pt x="1092756" y="0"/>
                  </a:lnTo>
                  <a:lnTo>
                    <a:pt x="1092756" y="117670"/>
                  </a:lnTo>
                  <a:lnTo>
                    <a:pt x="0" y="117670"/>
                  </a:lnTo>
                  <a:close/>
                </a:path>
              </a:pathLst>
            </a:custGeom>
            <a:solidFill>
              <a:srgbClr val="00307B"/>
            </a:solidFill>
            <a:ln>
              <a:noFill/>
            </a:ln>
          </p:spPr>
        </p:sp>
        <p:sp>
          <p:nvSpPr>
            <p:cNvPr id="93" name="Google Shape;93;p13"/>
            <p:cNvSpPr txBox="1"/>
            <p:nvPr/>
          </p:nvSpPr>
          <p:spPr>
            <a:xfrm>
              <a:off x="0" y="-38100"/>
              <a:ext cx="1092756" cy="15577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68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" name="Google Shape;94;p13"/>
          <p:cNvGrpSpPr/>
          <p:nvPr/>
        </p:nvGrpSpPr>
        <p:grpSpPr>
          <a:xfrm>
            <a:off x="722592" y="9433606"/>
            <a:ext cx="4331321" cy="2834587"/>
            <a:chOff x="0" y="-38100"/>
            <a:chExt cx="1092756" cy="715143"/>
          </a:xfrm>
        </p:grpSpPr>
        <p:sp>
          <p:nvSpPr>
            <p:cNvPr id="95" name="Google Shape;95;p13"/>
            <p:cNvSpPr/>
            <p:nvPr/>
          </p:nvSpPr>
          <p:spPr>
            <a:xfrm>
              <a:off x="0" y="0"/>
              <a:ext cx="1092756" cy="677043"/>
            </a:xfrm>
            <a:custGeom>
              <a:rect b="b" l="l" r="r" t="t"/>
              <a:pathLst>
                <a:path extrusionOk="0" h="677043" w="1092756">
                  <a:moveTo>
                    <a:pt x="0" y="0"/>
                  </a:moveTo>
                  <a:lnTo>
                    <a:pt x="1092756" y="0"/>
                  </a:lnTo>
                  <a:lnTo>
                    <a:pt x="1092756" y="677043"/>
                  </a:lnTo>
                  <a:lnTo>
                    <a:pt x="0" y="67704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4467A8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96" name="Google Shape;96;p13"/>
            <p:cNvSpPr txBox="1"/>
            <p:nvPr/>
          </p:nvSpPr>
          <p:spPr>
            <a:xfrm>
              <a:off x="0" y="-38100"/>
              <a:ext cx="1092756" cy="7151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68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" name="Google Shape;97;p13"/>
          <p:cNvGrpSpPr/>
          <p:nvPr/>
        </p:nvGrpSpPr>
        <p:grpSpPr>
          <a:xfrm>
            <a:off x="5301943" y="8818053"/>
            <a:ext cx="4331321" cy="617418"/>
            <a:chOff x="0" y="-38100"/>
            <a:chExt cx="1092756" cy="155770"/>
          </a:xfrm>
        </p:grpSpPr>
        <p:sp>
          <p:nvSpPr>
            <p:cNvPr id="98" name="Google Shape;98;p13"/>
            <p:cNvSpPr/>
            <p:nvPr/>
          </p:nvSpPr>
          <p:spPr>
            <a:xfrm>
              <a:off x="0" y="0"/>
              <a:ext cx="1092756" cy="117670"/>
            </a:xfrm>
            <a:custGeom>
              <a:rect b="b" l="l" r="r" t="t"/>
              <a:pathLst>
                <a:path extrusionOk="0" h="117670" w="1092756">
                  <a:moveTo>
                    <a:pt x="0" y="0"/>
                  </a:moveTo>
                  <a:lnTo>
                    <a:pt x="1092756" y="0"/>
                  </a:lnTo>
                  <a:lnTo>
                    <a:pt x="1092756" y="117670"/>
                  </a:lnTo>
                  <a:lnTo>
                    <a:pt x="0" y="117670"/>
                  </a:lnTo>
                  <a:close/>
                </a:path>
              </a:pathLst>
            </a:custGeom>
            <a:solidFill>
              <a:srgbClr val="00307B"/>
            </a:solidFill>
            <a:ln>
              <a:noFill/>
            </a:ln>
          </p:spPr>
        </p:sp>
        <p:sp>
          <p:nvSpPr>
            <p:cNvPr id="99" name="Google Shape;99;p13"/>
            <p:cNvSpPr txBox="1"/>
            <p:nvPr/>
          </p:nvSpPr>
          <p:spPr>
            <a:xfrm>
              <a:off x="0" y="-38100"/>
              <a:ext cx="1092756" cy="15577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68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" name="Google Shape;100;p13"/>
          <p:cNvGrpSpPr/>
          <p:nvPr/>
        </p:nvGrpSpPr>
        <p:grpSpPr>
          <a:xfrm>
            <a:off x="5301943" y="9433606"/>
            <a:ext cx="4331321" cy="2834587"/>
            <a:chOff x="0" y="-38100"/>
            <a:chExt cx="1092756" cy="715143"/>
          </a:xfrm>
        </p:grpSpPr>
        <p:sp>
          <p:nvSpPr>
            <p:cNvPr id="101" name="Google Shape;101;p13"/>
            <p:cNvSpPr/>
            <p:nvPr/>
          </p:nvSpPr>
          <p:spPr>
            <a:xfrm>
              <a:off x="0" y="0"/>
              <a:ext cx="1092756" cy="677043"/>
            </a:xfrm>
            <a:custGeom>
              <a:rect b="b" l="l" r="r" t="t"/>
              <a:pathLst>
                <a:path extrusionOk="0" h="677043" w="1092756">
                  <a:moveTo>
                    <a:pt x="0" y="0"/>
                  </a:moveTo>
                  <a:lnTo>
                    <a:pt x="1092756" y="0"/>
                  </a:lnTo>
                  <a:lnTo>
                    <a:pt x="1092756" y="677043"/>
                  </a:lnTo>
                  <a:lnTo>
                    <a:pt x="0" y="67704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4467A8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02" name="Google Shape;102;p13"/>
            <p:cNvSpPr txBox="1"/>
            <p:nvPr/>
          </p:nvSpPr>
          <p:spPr>
            <a:xfrm>
              <a:off x="0" y="-38100"/>
              <a:ext cx="1092756" cy="7151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68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" name="Google Shape;103;p13"/>
          <p:cNvGrpSpPr/>
          <p:nvPr/>
        </p:nvGrpSpPr>
        <p:grpSpPr>
          <a:xfrm>
            <a:off x="685535" y="12456908"/>
            <a:ext cx="8915934" cy="591438"/>
            <a:chOff x="0" y="-38100"/>
            <a:chExt cx="2348229" cy="155770"/>
          </a:xfrm>
        </p:grpSpPr>
        <p:sp>
          <p:nvSpPr>
            <p:cNvPr id="104" name="Google Shape;104;p13"/>
            <p:cNvSpPr/>
            <p:nvPr/>
          </p:nvSpPr>
          <p:spPr>
            <a:xfrm>
              <a:off x="0" y="0"/>
              <a:ext cx="2348229" cy="117670"/>
            </a:xfrm>
            <a:custGeom>
              <a:rect b="b" l="l" r="r" t="t"/>
              <a:pathLst>
                <a:path extrusionOk="0" h="117670" w="2348229">
                  <a:moveTo>
                    <a:pt x="0" y="0"/>
                  </a:moveTo>
                  <a:lnTo>
                    <a:pt x="2348229" y="0"/>
                  </a:lnTo>
                  <a:lnTo>
                    <a:pt x="2348229" y="117670"/>
                  </a:lnTo>
                  <a:lnTo>
                    <a:pt x="0" y="117670"/>
                  </a:lnTo>
                  <a:close/>
                </a:path>
              </a:pathLst>
            </a:custGeom>
            <a:solidFill>
              <a:srgbClr val="00307B"/>
            </a:solidFill>
            <a:ln>
              <a:noFill/>
            </a:ln>
          </p:spPr>
        </p:sp>
        <p:sp>
          <p:nvSpPr>
            <p:cNvPr id="105" name="Google Shape;105;p13"/>
            <p:cNvSpPr txBox="1"/>
            <p:nvPr/>
          </p:nvSpPr>
          <p:spPr>
            <a:xfrm>
              <a:off x="0" y="-38100"/>
              <a:ext cx="2348228" cy="15577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68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6" name="Google Shape;106;p13"/>
          <p:cNvGrpSpPr/>
          <p:nvPr/>
        </p:nvGrpSpPr>
        <p:grpSpPr>
          <a:xfrm>
            <a:off x="685535" y="13046560"/>
            <a:ext cx="8915934" cy="3666750"/>
            <a:chOff x="0" y="-38100"/>
            <a:chExt cx="2348229" cy="965728"/>
          </a:xfrm>
        </p:grpSpPr>
        <p:sp>
          <p:nvSpPr>
            <p:cNvPr id="107" name="Google Shape;107;p13"/>
            <p:cNvSpPr/>
            <p:nvPr/>
          </p:nvSpPr>
          <p:spPr>
            <a:xfrm>
              <a:off x="0" y="0"/>
              <a:ext cx="2348229" cy="927628"/>
            </a:xfrm>
            <a:custGeom>
              <a:rect b="b" l="l" r="r" t="t"/>
              <a:pathLst>
                <a:path extrusionOk="0" h="927628" w="2348229">
                  <a:moveTo>
                    <a:pt x="0" y="0"/>
                  </a:moveTo>
                  <a:lnTo>
                    <a:pt x="2348229" y="0"/>
                  </a:lnTo>
                  <a:lnTo>
                    <a:pt x="2348229" y="927628"/>
                  </a:lnTo>
                  <a:lnTo>
                    <a:pt x="0" y="92762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4467A8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08" name="Google Shape;108;p13"/>
            <p:cNvSpPr txBox="1"/>
            <p:nvPr/>
          </p:nvSpPr>
          <p:spPr>
            <a:xfrm>
              <a:off x="0" y="-38100"/>
              <a:ext cx="2348228" cy="96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68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9" name="Google Shape;109;p13"/>
          <p:cNvSpPr/>
          <p:nvPr/>
        </p:nvSpPr>
        <p:spPr>
          <a:xfrm>
            <a:off x="-6401" y="17637235"/>
            <a:ext cx="10293401" cy="650765"/>
          </a:xfrm>
          <a:custGeom>
            <a:rect b="b" l="l" r="r" t="t"/>
            <a:pathLst>
              <a:path extrusionOk="0" h="650765" w="10293401">
                <a:moveTo>
                  <a:pt x="0" y="0"/>
                </a:moveTo>
                <a:lnTo>
                  <a:pt x="10293401" y="0"/>
                </a:lnTo>
                <a:lnTo>
                  <a:pt x="10293401" y="650765"/>
                </a:lnTo>
                <a:lnTo>
                  <a:pt x="0" y="65076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-548184" l="0" r="0" t="-184593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