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type="ctrTitle"/>
          </p:nvPr>
        </p:nvSpPr>
        <p:spPr>
          <a:xfrm>
            <a:off x="1524000" y="1527801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524000" y="4007476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3"/>
          <p:cNvSpPr txBox="1"/>
          <p:nvPr>
            <p:ph type="title"/>
          </p:nvPr>
        </p:nvSpPr>
        <p:spPr>
          <a:xfrm>
            <a:off x="2708694" y="365125"/>
            <a:ext cx="864510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2708692" y="1825625"/>
            <a:ext cx="8645107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5"/>
          <p:cNvSpPr txBox="1"/>
          <p:nvPr>
            <p:ph type="title"/>
          </p:nvPr>
        </p:nvSpPr>
        <p:spPr>
          <a:xfrm>
            <a:off x="3001991" y="365125"/>
            <a:ext cx="897506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2590081" y="1847850"/>
            <a:ext cx="458781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7389244" y="1847850"/>
            <a:ext cx="458781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6"/>
          <p:cNvSpPr txBox="1"/>
          <p:nvPr>
            <p:ph type="title"/>
          </p:nvPr>
        </p:nvSpPr>
        <p:spPr>
          <a:xfrm>
            <a:off x="2734574" y="365125"/>
            <a:ext cx="8620814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2977540" y="1690688"/>
            <a:ext cx="411480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2977540" y="2514600"/>
            <a:ext cx="411480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3" type="body"/>
          </p:nvPr>
        </p:nvSpPr>
        <p:spPr>
          <a:xfrm>
            <a:off x="7463288" y="1690688"/>
            <a:ext cx="4135065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6"/>
          <p:cNvSpPr txBox="1"/>
          <p:nvPr>
            <p:ph idx="4" type="body"/>
          </p:nvPr>
        </p:nvSpPr>
        <p:spPr>
          <a:xfrm>
            <a:off x="7463288" y="2514600"/>
            <a:ext cx="4135065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ctrTitle"/>
          </p:nvPr>
        </p:nvSpPr>
        <p:spPr>
          <a:xfrm>
            <a:off x="1524000" y="1527801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 txBox="1"/>
          <p:nvPr>
            <p:ph idx="1" type="subTitle"/>
          </p:nvPr>
        </p:nvSpPr>
        <p:spPr>
          <a:xfrm>
            <a:off x="1524000" y="4007476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type="title"/>
          </p:nvPr>
        </p:nvSpPr>
        <p:spPr>
          <a:xfrm>
            <a:off x="2708694" y="365125"/>
            <a:ext cx="864510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 txBox="1"/>
          <p:nvPr>
            <p:ph idx="1" type="body"/>
          </p:nvPr>
        </p:nvSpPr>
        <p:spPr>
          <a:xfrm>
            <a:off x="2708692" y="1825625"/>
            <a:ext cx="8645107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