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3"/>
  </p:sldMasterIdLst>
  <p:notesMasterIdLst>
    <p:notesMasterId r:id="rId4"/>
  </p:notesMasterIdLst>
  <p:sldIdLst>
    <p:sldId id="256" r:id="rId5"/>
    <p:sldId id="257" r:id="rId6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6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9" name="Google Shape;89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2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14" name="Google Shape;14;p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1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1"/>
          <p:cNvSpPr txBox="1"/>
          <p:nvPr>
            <p:ph idx="1" type="body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1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2"/>
          <p:cNvSpPr txBox="1"/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2"/>
          <p:cNvSpPr txBox="1"/>
          <p:nvPr>
            <p:ph idx="1" type="body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1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3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3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0" name="Google Shape;20;p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4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4"/>
          <p:cNvSpPr txBox="1"/>
          <p:nvPr>
            <p:ph idx="1" type="body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6" name="Google Shape;26;p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5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5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2" name="Google Shape;32;p5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" name="Google Shape;33;p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6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6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39" name="Google Shape;39;p6"/>
          <p:cNvSpPr txBox="1"/>
          <p:nvPr>
            <p:ph idx="2" type="body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0" name="Google Shape;40;p6"/>
          <p:cNvSpPr txBox="1"/>
          <p:nvPr>
            <p:ph idx="3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1" name="Google Shape;41;p6"/>
          <p:cNvSpPr txBox="1"/>
          <p:nvPr>
            <p:ph idx="4" type="body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2" name="Google Shape;42;p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7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9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9"/>
          <p:cNvSpPr txBox="1"/>
          <p:nvPr>
            <p:ph idx="1" type="body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9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58" name="Google Shape;58;p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0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0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0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5" name="Google Shape;65;p1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jp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4" name="Google Shape;84;p1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85" name="Google Shape;85;p13"/>
          <p:cNvSpPr txBox="1"/>
          <p:nvPr>
            <p:ph type="ctrTitle"/>
          </p:nvPr>
        </p:nvSpPr>
        <p:spPr>
          <a:xfrm>
            <a:off x="3309870" y="1820707"/>
            <a:ext cx="7061915" cy="1655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Calibri"/>
              <a:buNone/>
            </a:pPr>
            <a:r>
              <a:rPr lang="en-US" sz="5400"/>
              <a:t>Judul Topik</a:t>
            </a:r>
            <a:endParaRPr sz="5400"/>
          </a:p>
        </p:txBody>
      </p:sp>
      <p:sp>
        <p:nvSpPr>
          <p:cNvPr id="86" name="Google Shape;86;p13"/>
          <p:cNvSpPr txBox="1"/>
          <p:nvPr>
            <p:ph idx="1" type="subTitle"/>
          </p:nvPr>
        </p:nvSpPr>
        <p:spPr>
          <a:xfrm>
            <a:off x="3309870" y="3602038"/>
            <a:ext cx="7061916" cy="94420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en-US"/>
              <a:t>Nama Pembicara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1" name="Google Shape;91;p1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92" name="Google Shape;92;p14"/>
          <p:cNvSpPr txBox="1"/>
          <p:nvPr>
            <p:ph type="title"/>
          </p:nvPr>
        </p:nvSpPr>
        <p:spPr>
          <a:xfrm>
            <a:off x="257578" y="1099220"/>
            <a:ext cx="11655380" cy="85836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alibri"/>
              <a:buNone/>
            </a:pPr>
            <a:r>
              <a:rPr lang="en-US" sz="3600"/>
              <a:t>Judul Slide</a:t>
            </a:r>
            <a:endParaRPr sz="3600"/>
          </a:p>
        </p:txBody>
      </p:sp>
      <p:sp>
        <p:nvSpPr>
          <p:cNvPr id="93" name="Google Shape;93;p14"/>
          <p:cNvSpPr txBox="1"/>
          <p:nvPr/>
        </p:nvSpPr>
        <p:spPr>
          <a:xfrm>
            <a:off x="257578" y="1957589"/>
            <a:ext cx="11655380" cy="5232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Isi slide</a:t>
            </a:r>
            <a:endParaRPr sz="2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