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>
            <p:ph type="ctrTitle"/>
          </p:nvPr>
        </p:nvSpPr>
        <p:spPr>
          <a:xfrm>
            <a:off x="3309870" y="1820707"/>
            <a:ext cx="7061915" cy="1655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5400"/>
              <a:t>Judul Topik</a:t>
            </a:r>
            <a:endParaRPr sz="5400"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3309870" y="3602038"/>
            <a:ext cx="7061916" cy="9442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Nama Pembicara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4"/>
          <p:cNvSpPr txBox="1"/>
          <p:nvPr>
            <p:ph type="title"/>
          </p:nvPr>
        </p:nvSpPr>
        <p:spPr>
          <a:xfrm>
            <a:off x="257578" y="1099220"/>
            <a:ext cx="11655380" cy="858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/>
              <a:t>Judul Slide</a:t>
            </a:r>
            <a:endParaRPr sz="3600"/>
          </a:p>
        </p:txBody>
      </p:sp>
      <p:sp>
        <p:nvSpPr>
          <p:cNvPr id="93" name="Google Shape;93;p14"/>
          <p:cNvSpPr txBox="1"/>
          <p:nvPr/>
        </p:nvSpPr>
        <p:spPr>
          <a:xfrm>
            <a:off x="257578" y="1957589"/>
            <a:ext cx="116553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Isi slide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